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70313-17F8-8841-AB8A-32A12CF25A86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1896-A6C1-3A4D-BD67-E500D2CC35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Myths of Global Warming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1-</a:t>
            </a:r>
            <a:r>
              <a:rPr lang="en-US" dirty="0"/>
              <a:t>Contoski asserts that global warming is scientifically unproven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2-</a:t>
            </a:r>
            <a:r>
              <a:rPr lang="en-US" dirty="0"/>
              <a:t>and that the facts reveal that the earth periodically experiences changing climates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3-</a:t>
            </a:r>
            <a:r>
              <a:rPr lang="en-US" dirty="0"/>
              <a:t>Manmade emissions of carbon dioxide were not significant before worldwide industrialization began in the 1940s.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4-</a:t>
            </a:r>
            <a:r>
              <a:rPr lang="en-US" dirty="0"/>
              <a:t>The overwhelming majority (97%) of carbon dioxide in the earth's atmosphere comes from nature, not from man.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5-</a:t>
            </a:r>
            <a:r>
              <a:rPr lang="en-US" dirty="0"/>
              <a:t>A warmer climate would mean longer growing seasons and would make agriculture possible in areas where it isn't today.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6-</a:t>
            </a:r>
            <a:r>
              <a:rPr lang="en-US" dirty="0"/>
              <a:t>And there are at least 300 studies showing plants and forests grow faster and more luxuriantly under conditions of increased carbon dioxide</a:t>
            </a:r>
            <a:r>
              <a:rPr lang="en-US" dirty="0" smtClean="0"/>
              <a:t> </a:t>
            </a:r>
          </a:p>
          <a:p>
            <a:r>
              <a:rPr lang="en-US" dirty="0" smtClean="0"/>
              <a:t>7-</a:t>
            </a:r>
            <a:r>
              <a:rPr lang="en-US" dirty="0"/>
              <a:t>Our bodies require heat. </a:t>
            </a:r>
            <a:endParaRPr lang="en-US" dirty="0" smtClean="0"/>
          </a:p>
          <a:p>
            <a:r>
              <a:rPr lang="en-US" dirty="0" smtClean="0"/>
              <a:t>8-</a:t>
            </a:r>
            <a:r>
              <a:rPr lang="en-US" dirty="0"/>
              <a:t>In the last 1.6 million years there have been 63 alternations between warm and cold climates, and no indication that any of them were caused by changes in carbon dioxide levels. </a:t>
            </a:r>
            <a:endParaRPr lang="en-US" dirty="0" smtClean="0"/>
          </a:p>
          <a:p>
            <a:r>
              <a:rPr lang="en-US" dirty="0" smtClean="0"/>
              <a:t>9-</a:t>
            </a:r>
            <a:r>
              <a:rPr lang="en-US" dirty="0"/>
              <a:t>Water vapor is a strong greenhouse gas and accounts for at least 95% of any greenhouse effect. </a:t>
            </a:r>
            <a:endParaRPr lang="en-US" dirty="0" smtClean="0"/>
          </a:p>
          <a:p>
            <a:r>
              <a:rPr lang="en-US" dirty="0" smtClean="0"/>
              <a:t>10-</a:t>
            </a:r>
            <a:r>
              <a:rPr lang="en-US" dirty="0"/>
              <a:t>Carbon dioxide accounts for only about 3%, with the remainder due to methane and several other gases.</a:t>
            </a:r>
            <a:endParaRPr lang="en-US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201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Myths of Global Warming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Myths of Global Warming</dc:title>
  <dc:creator>admin</dc:creator>
  <cp:lastModifiedBy>admin</cp:lastModifiedBy>
  <cp:revision>1</cp:revision>
  <dcterms:created xsi:type="dcterms:W3CDTF">2012-04-13T14:11:34Z</dcterms:created>
  <dcterms:modified xsi:type="dcterms:W3CDTF">2012-04-13T14:19:43Z</dcterms:modified>
</cp:coreProperties>
</file>